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92500"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592183"/>
            <a:ext cx="10515600" cy="6265817"/>
          </a:xfrm>
        </p:spPr>
        <p:txBody>
          <a:bodyPr>
            <a:noAutofit/>
          </a:bodyPr>
          <a:lstStyle/>
          <a:p>
            <a:r>
              <a:rPr lang="zh-CN" altLang="en-US" sz="1600" b="1" dirty="0">
                <a:latin typeface="微软雅黑" panose="020B0503020204020204" pitchFamily="34" charset="-122"/>
                <a:ea typeface="微软雅黑" panose="020B0503020204020204" pitchFamily="34" charset="-122"/>
              </a:rPr>
              <a:t>数据规模</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基本功能</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a:t>
            </a:r>
            <a:r>
              <a:rPr lang="en-US" altLang="zh-CN" sz="900" b="1" dirty="0" err="1">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a:t>
            </a:r>
            <a:r>
              <a:rPr lang="zh-CN" altLang="en-US" sz="9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latin typeface="微软雅黑" panose="020B0503020204020204" pitchFamily="34" charset="-122"/>
                <a:ea typeface="微软雅黑" panose="020B0503020204020204" pitchFamily="34" charset="-122"/>
              </a:rPr>
              <a:t>Grpc</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endParaRPr lang="en-US" altLang="zh-CN" sz="1200" b="1" dirty="0">
              <a:highlight>
                <a:srgbClr val="FFFF00"/>
              </a:highlight>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endParaRPr lang="en-US" altLang="zh-CN" sz="1200" b="1" dirty="0">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BenchmarkDotNet</a:t>
            </a:r>
            <a:endParaRPr lang="en-US" altLang="zh-CN" sz="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en-US" altLang="zh-CN" sz="2400" b="1" dirty="0">
                <a:latin typeface="微软雅黑" panose="020B0503020204020204" pitchFamily="34" charset="-122"/>
                <a:ea typeface="微软雅黑" panose="020B0503020204020204" pitchFamily="34" charset="-122"/>
              </a:rPr>
              <a:t>Harvey Hu</a:t>
            </a: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11w</a:t>
            </a: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46407" y="398626"/>
            <a:ext cx="9851329" cy="836023"/>
          </a:xfrm>
        </p:spPr>
        <p:txBody>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表现欠佳的一些分析猜想（仅供参考）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677333" y="1105989"/>
            <a:ext cx="10487056" cy="5752011"/>
          </a:xfrm>
        </p:spPr>
        <p:txBody>
          <a:bodyPr>
            <a:normAutofit lnSpcReduction="10000"/>
          </a:bodyPr>
          <a:lstStyle/>
          <a:p>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承诺</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召回率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精确率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准确率：</a:t>
            </a:r>
            <a:r>
              <a:rPr lang="en-US" altLang="zh-CN" sz="2600" dirty="0">
                <a:latin typeface="微软雅黑" panose="020B0503020204020204" pitchFamily="34" charset="-122"/>
                <a:ea typeface="微软雅黑" panose="020B0503020204020204" pitchFamily="34" charset="-122"/>
              </a:rPr>
              <a:t>100%</a:t>
            </a:r>
          </a:p>
          <a:p>
            <a:pPr lvl="1"/>
            <a:r>
              <a:rPr lang="zh-CN" altLang="en-US" sz="2600" dirty="0">
                <a:latin typeface="微软雅黑" panose="020B0503020204020204" pitchFamily="34" charset="-122"/>
                <a:ea typeface="微软雅黑" panose="020B0503020204020204" pitchFamily="34" charset="-122"/>
              </a:rPr>
              <a:t>应该有暴力算法基因</a:t>
            </a:r>
            <a:endParaRPr lang="en-US" altLang="zh-CN" sz="26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均是基于 </a:t>
            </a:r>
            <a:r>
              <a:rPr lang="en-US" altLang="zh-CN" sz="2400" dirty="0" err="1">
                <a:latin typeface="微软雅黑" panose="020B0503020204020204" pitchFamily="34" charset="-122"/>
                <a:ea typeface="微软雅黑" panose="020B0503020204020204" pitchFamily="34" charset="-122"/>
              </a:rPr>
              <a:t>ivfflat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倒排的索引，至少局部暴力计算</a:t>
            </a:r>
            <a:endParaRPr lang="en-US" altLang="zh-CN" sz="24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向量检索不够专业</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传统关系数据库缓存机制</a:t>
            </a:r>
            <a:endParaRPr lang="en-US" altLang="zh-CN" sz="26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类比</a:t>
            </a:r>
            <a:r>
              <a:rPr lang="en-US" altLang="zh-CN" sz="2000" dirty="0">
                <a:latin typeface="微软雅黑" panose="020B0503020204020204" pitchFamily="34" charset="-122"/>
                <a:ea typeface="微软雅黑" panose="020B0503020204020204" pitchFamily="34" charset="-122"/>
              </a:rPr>
              <a:t>: SQL Server </a:t>
            </a:r>
            <a:r>
              <a:rPr lang="zh-CN" altLang="en-US" sz="2000" dirty="0">
                <a:latin typeface="微软雅黑" panose="020B0503020204020204" pitchFamily="34" charset="-122"/>
                <a:ea typeface="微软雅黑" panose="020B0503020204020204" pitchFamily="34" charset="-122"/>
              </a:rPr>
              <a:t>缓存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内存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的是：</a:t>
            </a:r>
            <a:endParaRPr lang="en-US" altLang="zh-CN" sz="20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以所执行参数化或动态</a:t>
            </a: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语句为键，执行计划，及数据</a:t>
            </a:r>
            <a:endParaRPr lang="en-US" altLang="zh-CN" sz="18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可能发生参数嗅探缓存的计划或数据不对</a:t>
            </a:r>
            <a:endParaRPr lang="en-US" altLang="zh-CN" sz="1800" dirty="0">
              <a:latin typeface="微软雅黑" panose="020B0503020204020204" pitchFamily="34" charset="-122"/>
              <a:ea typeface="微软雅黑" panose="020B0503020204020204" pitchFamily="34" charset="-122"/>
            </a:endParaRPr>
          </a:p>
          <a:p>
            <a:pPr marL="628650" lvl="2"/>
            <a:r>
              <a:rPr lang="zh-CN" altLang="en-US" sz="2600" dirty="0">
                <a:latin typeface="微软雅黑" panose="020B0503020204020204" pitchFamily="34" charset="-122"/>
                <a:ea typeface="微软雅黑" panose="020B0503020204020204" pitchFamily="34" charset="-122"/>
              </a:rPr>
              <a:t>本次</a:t>
            </a:r>
            <a:r>
              <a:rPr lang="en-US" altLang="zh-CN" sz="2600" dirty="0" err="1">
                <a:latin typeface="微软雅黑" panose="020B0503020204020204" pitchFamily="34" charset="-122"/>
                <a:ea typeface="微软雅黑" panose="020B0503020204020204" pitchFamily="34" charset="-122"/>
              </a:rPr>
              <a:t>PgSQL</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参数化查询都是随机向量</a:t>
            </a:r>
            <a:endParaRPr lang="en-US" altLang="zh-CN" sz="2600" dirty="0">
              <a:latin typeface="微软雅黑" panose="020B0503020204020204" pitchFamily="34" charset="-122"/>
              <a:ea typeface="微软雅黑" panose="020B0503020204020204" pitchFamily="34" charset="-122"/>
            </a:endParaRPr>
          </a:p>
          <a:p>
            <a:pPr marL="1143000" lvl="3"/>
            <a:r>
              <a:rPr lang="zh-CN" altLang="en-US" sz="2000"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2700438" y="2479334"/>
            <a:ext cx="6373114" cy="2448267"/>
          </a:xfrm>
          <a:prstGeom prst="rect">
            <a:avLst/>
          </a:prstGeom>
        </p:spPr>
      </p:pic>
    </p:spTree>
    <p:extLst>
      <p:ext uri="{BB962C8B-B14F-4D97-AF65-F5344CB8AC3E}">
        <p14:creationId xmlns:p14="http://schemas.microsoft.com/office/powerpoint/2010/main" val="14276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基于度，距离的索引键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6903153" y="609600"/>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PgVector</a:t>
            </a:r>
            <a:endParaRPr lang="en-US" altLang="zh-CN" sz="44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highlight>
                  <a:srgbClr val="FFFF00"/>
                </a:highlight>
                <a:latin typeface="微软雅黑" panose="020B0503020204020204" pitchFamily="34" charset="-122"/>
                <a:ea typeface="微软雅黑" panose="020B0503020204020204" pitchFamily="34" charset="-122"/>
              </a:rPr>
              <a:t>，</a:t>
            </a:r>
            <a:r>
              <a:rPr lang="en-US" altLang="zh-CN" sz="4200" dirty="0">
                <a:highlight>
                  <a:srgbClr val="FFFF00"/>
                </a:highlight>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latin typeface="微软雅黑" panose="020B0503020204020204" pitchFamily="34" charset="-122"/>
                <a:ea typeface="微软雅黑" panose="020B0503020204020204" pitchFamily="34" charset="-122"/>
              </a:rPr>
              <a:t>QdrantVectorDbClient</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a:t>
            </a:r>
            <a:r>
              <a:rPr lang="en-US" altLang="zh-CN" sz="4400" dirty="0">
                <a:latin typeface="微软雅黑" panose="020B0503020204020204" pitchFamily="34" charset="-122"/>
                <a:ea typeface="微软雅黑" panose="020B0503020204020204" pitchFamily="34" charset="-122"/>
              </a:rPr>
              <a:t>client</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a:t>
            </a:r>
            <a:r>
              <a:rPr lang="zh-CN" altLang="en-US" sz="4400" dirty="0">
                <a:highlight>
                  <a:srgbClr val="FFFF00"/>
                </a:highlight>
                <a:latin typeface="微软雅黑" panose="020B0503020204020204" pitchFamily="34" charset="-122"/>
                <a:ea typeface="微软雅黑" panose="020B0503020204020204" pitchFamily="34" charset="-122"/>
              </a:rPr>
              <a:t>用</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7144</TotalTime>
  <Words>6170</Words>
  <Application>Microsoft Office PowerPoint</Application>
  <PresentationFormat>Widescreen</PresentationFormat>
  <Paragraphs>497</Paragraphs>
  <Slides>45</Slides>
  <Notes>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0"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向量(数据库)索引（对个人而言属于科学不是科技，略懂，不够严谨专业）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950</cp:revision>
  <dcterms:created xsi:type="dcterms:W3CDTF">2023-04-24T08:38:56Z</dcterms:created>
  <dcterms:modified xsi:type="dcterms:W3CDTF">2023-05-09T05:08:12Z</dcterms:modified>
</cp:coreProperties>
</file>